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7" r:id="rId3"/>
    <p:sldId id="258" r:id="rId4"/>
    <p:sldId id="260" r:id="rId5"/>
    <p:sldId id="261" r:id="rId6"/>
    <p:sldId id="259" r:id="rId7"/>
    <p:sldId id="264" r:id="rId8"/>
    <p:sldId id="262" r:id="rId9"/>
    <p:sldId id="268" r:id="rId10"/>
    <p:sldId id="265" r:id="rId11"/>
    <p:sldId id="263" r:id="rId12"/>
    <p:sldId id="272" r:id="rId13"/>
    <p:sldId id="283" r:id="rId14"/>
    <p:sldId id="284" r:id="rId15"/>
    <p:sldId id="273" r:id="rId16"/>
    <p:sldId id="275" r:id="rId17"/>
    <p:sldId id="274" r:id="rId18"/>
    <p:sldId id="266" r:id="rId19"/>
    <p:sldId id="269" r:id="rId20"/>
    <p:sldId id="270" r:id="rId21"/>
    <p:sldId id="271" r:id="rId22"/>
    <p:sldId id="256" r:id="rId23"/>
    <p:sldId id="277" r:id="rId24"/>
    <p:sldId id="278" r:id="rId25"/>
    <p:sldId id="279" r:id="rId26"/>
    <p:sldId id="276" r:id="rId27"/>
    <p:sldId id="280" r:id="rId28"/>
    <p:sldId id="282" r:id="rId29"/>
    <p:sldId id="281" r:id="rId30"/>
    <p:sldId id="267" r:id="rId31"/>
    <p:sldId id="28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A5015-EE5E-4933-82A7-CFBB7D4C88B7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DEEAE-E5E2-42B7-9A6E-BDB6DF8B8F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9B133-4D08-4967-B0EE-44BC113AF72C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C3C0A-67B0-4C24-B397-3A19E716D8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5F053-D690-46F7-BE31-E3230920A3B6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204BD-834A-443B-B4D4-DC5D5125CC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33C3B-9E70-44E8-B83F-273069149FCB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F12EC-FCC3-4C32-AED6-FFB6220E7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A47D3-C5D6-4C09-A501-51F282576C08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71B80-476A-4A5A-A2CF-4E56DB451A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B80C6-E5A5-4E46-A9F6-657D219EE380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C2EE2-A721-498B-9CAD-A5C681ABE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4BDC7-EB84-4D31-AF49-7A8B04323387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48002-C5DE-455A-B926-12BAEF2CA1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16704-CBA2-4A2B-98CF-BDACFEDD87DD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804E8-6D2A-4F46-880F-6CC8A0A62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E981C-5C40-40AF-A66D-CB2257B57E4C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98BFB-CAA4-45EF-B356-4E9354DFA8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73AC5-BFB3-444D-B55D-937753276352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B31DE-BF3B-421B-966F-6505BECA58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94670-4895-43FF-9D42-61A34C13B012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E0F3E-2386-4750-8B16-C83BB53B7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C8FFF3-FF12-4AED-9F09-A21F5E3C4319}" type="datetimeFigureOut">
              <a:rPr lang="en-US"/>
              <a:pPr>
                <a:defRPr/>
              </a:pPr>
              <a:t>3/30/2011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41A41D-F1FA-41F0-8951-02D8DFF865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ja-JP" altLang="en-US" smtClean="0">
                <a:latin typeface="Arial Rounded MT Bold" pitchFamily="34" charset="0"/>
              </a:rPr>
              <a:t>二年生の一日中</a:t>
            </a:r>
            <a:r>
              <a:rPr lang="en-US" altLang="ja-JP" dirty="0" smtClean="0">
                <a:latin typeface="Arial Rounded MT Bold" pitchFamily="34" charset="0"/>
              </a:rPr>
              <a:t/>
            </a:r>
            <a:br>
              <a:rPr lang="en-US" altLang="ja-JP" dirty="0" smtClean="0">
                <a:latin typeface="Arial Rounded MT Bold" pitchFamily="34" charset="0"/>
              </a:rPr>
            </a:br>
            <a:r>
              <a:rPr lang="en-US" altLang="ja-JP" dirty="0" smtClean="0">
                <a:latin typeface="Arial Rounded MT Bold" pitchFamily="34" charset="0"/>
              </a:rPr>
              <a:t>A Second Grader’s Daily Life</a:t>
            </a:r>
            <a:endParaRPr lang="en-US" dirty="0">
              <a:latin typeface="Arial Rounded MT Bold" pitchFamily="34" charset="0"/>
            </a:endParaRPr>
          </a:p>
        </p:txBody>
      </p:sp>
      <p:pic>
        <p:nvPicPr>
          <p:cNvPr id="2051" name="Picture 2" descr="E:\elementary school June 27 0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828800"/>
            <a:ext cx="4470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3" descr="E:\Japanese elementary school part 1 1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26670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876800" y="152400"/>
            <a:ext cx="3962400" cy="2133600"/>
          </a:xfrm>
        </p:spPr>
        <p:txBody>
          <a:bodyPr/>
          <a:lstStyle/>
          <a:p>
            <a:r>
              <a:rPr lang="ja-JP" altLang="en-US" smtClean="0"/>
              <a:t>きゅうしょく　のじかん</a:t>
            </a:r>
            <a:endParaRPr lang="en-US" smtClean="0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42672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048000"/>
            <a:ext cx="3902075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5181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581400"/>
            <a:ext cx="3902075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itle 1"/>
          <p:cNvSpPr>
            <a:spLocks noGrp="1"/>
          </p:cNvSpPr>
          <p:nvPr>
            <p:ph type="title"/>
          </p:nvPr>
        </p:nvSpPr>
        <p:spPr>
          <a:xfrm>
            <a:off x="5715000" y="381000"/>
            <a:ext cx="2667000" cy="2971800"/>
          </a:xfrm>
        </p:spPr>
        <p:txBody>
          <a:bodyPr/>
          <a:lstStyle/>
          <a:p>
            <a:r>
              <a:rPr lang="ja-JP" altLang="en-US" smtClean="0"/>
              <a:t>どうぞ！</a:t>
            </a:r>
            <a:endParaRPr lang="en-US" smtClean="0"/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914400" y="5029200"/>
            <a:ext cx="2514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ありがとう！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838200"/>
            <a:ext cx="7112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5410200" y="1295400"/>
            <a:ext cx="2971800" cy="3048000"/>
          </a:xfrm>
        </p:spPr>
        <p:txBody>
          <a:bodyPr/>
          <a:lstStyle/>
          <a:p>
            <a:r>
              <a:rPr lang="ja-JP" altLang="en-US" smtClean="0"/>
              <a:t>おいしい　ですね。</a:t>
            </a:r>
            <a:endParaRPr lang="en-US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85800"/>
            <a:ext cx="4389438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685800"/>
            <a:ext cx="4389438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8229600" cy="1143000"/>
          </a:xfrm>
        </p:spPr>
        <p:txBody>
          <a:bodyPr/>
          <a:lstStyle/>
          <a:p>
            <a:r>
              <a:rPr lang="ja-JP" altLang="en-US" smtClean="0">
                <a:solidFill>
                  <a:schemeClr val="bg1"/>
                </a:solidFill>
              </a:rPr>
              <a:t>きゅうしょく</a:t>
            </a:r>
            <a:endParaRPr lang="en-US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90600"/>
            <a:ext cx="6908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1981200" y="381000"/>
            <a:ext cx="6324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ごはん　を　たべています。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533400"/>
            <a:ext cx="4343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5486400" y="1066800"/>
            <a:ext cx="3200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ミルク　を　　　のんでいます。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19200"/>
            <a:ext cx="6934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981200" y="381000"/>
            <a:ext cx="6324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スープ　を　のんでいます。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ja-JP" altLang="en-US" smtClean="0"/>
              <a:t>そうじ　を　しています。</a:t>
            </a:r>
            <a:endParaRPr lang="en-US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447800"/>
            <a:ext cx="35814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990600"/>
            <a:ext cx="4038600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かいています。</a:t>
            </a:r>
            <a:endParaRPr lang="en-US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447800"/>
            <a:ext cx="6705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28194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5715000" y="609600"/>
            <a:ext cx="2971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 u="sng">
                <a:latin typeface="Calibri" pitchFamily="34" charset="0"/>
              </a:rPr>
              <a:t>バスケットボール</a:t>
            </a:r>
            <a:r>
              <a:rPr lang="ja-JP" altLang="en-US" sz="3600">
                <a:latin typeface="Calibri" pitchFamily="34" charset="0"/>
              </a:rPr>
              <a:t>　　を　しています。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524000"/>
            <a:ext cx="5851525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1752600" y="685800"/>
            <a:ext cx="556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べんきょう　を　しています。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57200"/>
            <a:ext cx="4389438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5410200" y="1447800"/>
            <a:ext cx="3219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プールのじかん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ja-JP" altLang="en-US" smtClean="0"/>
              <a:t>すいえい　を　しています。</a:t>
            </a:r>
            <a:endParaRPr lang="en-US" smtClean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90600"/>
            <a:ext cx="6705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1524000" y="457200"/>
            <a:ext cx="6324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かんじ　の　れんしゅう　です。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90600"/>
            <a:ext cx="7518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981200" y="381000"/>
            <a:ext cx="6324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かんじ　を　かいています。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5851525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5200"/>
            <a:ext cx="3902075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3"/>
          <p:cNvSpPr>
            <a:spLocks noChangeArrowheads="1"/>
          </p:cNvSpPr>
          <p:nvPr/>
        </p:nvSpPr>
        <p:spPr bwMode="auto">
          <a:xfrm>
            <a:off x="6477000" y="685800"/>
            <a:ext cx="2209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かがく　のべんきょう</a:t>
            </a:r>
            <a:endParaRPr lang="en-US" sz="3600">
              <a:latin typeface="Calibri" pitchFamily="34" charset="0"/>
            </a:endParaRPr>
          </a:p>
        </p:txBody>
      </p:sp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1981200" y="51816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おもいよ。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4775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505200"/>
            <a:ext cx="3902075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5181600" y="1066800"/>
            <a:ext cx="3276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あそんでいます。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838200"/>
            <a:ext cx="70866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3276600" y="2286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3600">
                <a:latin typeface="Calibri" pitchFamily="34" charset="0"/>
              </a:rPr>
              <a:t>ランドセル</a:t>
            </a:r>
            <a:endParaRPr 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33400"/>
            <a:ext cx="4389438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6019800" y="1447800"/>
            <a:ext cx="26082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ja-JP" altLang="en-US" sz="4400">
                <a:latin typeface="Calibri" pitchFamily="34" charset="0"/>
              </a:rPr>
              <a:t>一年生</a:t>
            </a:r>
            <a:endParaRPr lang="en-US" altLang="ja-JP" sz="4400">
              <a:latin typeface="Calibri" pitchFamily="34" charset="0"/>
            </a:endParaRPr>
          </a:p>
          <a:p>
            <a:pPr algn="ctr"/>
            <a:r>
              <a:rPr lang="ja-JP" altLang="en-US" sz="4400">
                <a:latin typeface="Calibri" pitchFamily="34" charset="0"/>
              </a:rPr>
              <a:t>の</a:t>
            </a:r>
            <a:endParaRPr lang="en-US" altLang="ja-JP" sz="4400">
              <a:latin typeface="Calibri" pitchFamily="34" charset="0"/>
            </a:endParaRPr>
          </a:p>
          <a:p>
            <a:pPr algn="ctr"/>
            <a:r>
              <a:rPr lang="ja-JP" altLang="en-US" sz="4400">
                <a:latin typeface="Calibri" pitchFamily="34" charset="0"/>
              </a:rPr>
              <a:t>ランドセル</a:t>
            </a:r>
            <a:endParaRPr lang="en-US" sz="4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57200"/>
            <a:ext cx="4389438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6096000" y="1524000"/>
            <a:ext cx="2667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ja-JP" altLang="en-US" sz="4000">
                <a:latin typeface="Calibri" pitchFamily="34" charset="0"/>
              </a:rPr>
              <a:t>国語は　　なんじ　　　ですか。</a:t>
            </a:r>
            <a:endParaRPr lang="en-US" sz="4000">
              <a:latin typeface="Calibri" pitchFamily="34" charset="0"/>
            </a:endParaRPr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6705600" y="1382713"/>
            <a:ext cx="1019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>
                <a:latin typeface="Calibri" pitchFamily="34" charset="0"/>
              </a:rPr>
              <a:t>こく　　ご</a:t>
            </a: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かんじ　を　かいています。</a:t>
            </a:r>
            <a:endParaRPr lang="en-US" smtClean="0"/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371600"/>
            <a:ext cx="70866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5562600" y="457200"/>
            <a:ext cx="2590800" cy="2362200"/>
          </a:xfrm>
        </p:spPr>
        <p:txBody>
          <a:bodyPr/>
          <a:lstStyle/>
          <a:p>
            <a:r>
              <a:rPr lang="ja-JP" altLang="en-US" smtClean="0"/>
              <a:t>何ですか。</a:t>
            </a:r>
            <a:endParaRPr lang="en-US" smtClean="0"/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048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さようなら！　またあした！</a:t>
            </a:r>
            <a:endParaRPr lang="en-US" smtClean="0"/>
          </a:p>
        </p:txBody>
      </p:sp>
      <p:pic>
        <p:nvPicPr>
          <p:cNvPr id="32771" name="Picture 3" descr="E:\elementary school June 27 001.JPG"/>
          <p:cNvPicPr>
            <a:picLocks noChangeAspect="1" noChangeArrowheads="1"/>
          </p:cNvPicPr>
          <p:nvPr/>
        </p:nvPicPr>
        <p:blipFill>
          <a:blip r:embed="rId2" cstate="print"/>
          <a:srcRect l="16602" t="4948" r="27734" b="9116"/>
          <a:stretch>
            <a:fillRect/>
          </a:stretch>
        </p:blipFill>
        <p:spPr bwMode="auto">
          <a:xfrm>
            <a:off x="2286000" y="1295400"/>
            <a:ext cx="434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ともだち　と　はなしています。</a:t>
            </a:r>
            <a:endParaRPr lang="en-US" smtClean="0"/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19200"/>
            <a:ext cx="7010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74676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ja-JP" altLang="en-US" smtClean="0"/>
              <a:t>ほん　を　よんでいます。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ゲーム　を　しています。</a:t>
            </a:r>
            <a:endParaRPr lang="en-US" smtClean="0"/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37160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コンピューター　を　しています。</a:t>
            </a:r>
            <a:endParaRPr lang="en-US" smtClean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95400"/>
            <a:ext cx="7010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181600" y="457200"/>
            <a:ext cx="3733800" cy="2057400"/>
          </a:xfrm>
        </p:spPr>
        <p:txBody>
          <a:bodyPr/>
          <a:lstStyle/>
          <a:p>
            <a:r>
              <a:rPr lang="ja-JP" altLang="en-US" smtClean="0"/>
              <a:t>うたっています。</a:t>
            </a:r>
            <a:endParaRPr lang="en-US" smtClean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048000"/>
            <a:ext cx="4800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33400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ピアノ　を　しています。</a:t>
            </a:r>
            <a:endParaRPr lang="en-US" smtClean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8288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158</Words>
  <Application>Microsoft Office PowerPoint</Application>
  <PresentationFormat>On-screen Show (4:3)</PresentationFormat>
  <Paragraphs>35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Calibri</vt:lpstr>
      <vt:lpstr>Arial</vt:lpstr>
      <vt:lpstr>Arial Rounded MT Bold</vt:lpstr>
      <vt:lpstr>ＭＳ Ｐゴシック</vt:lpstr>
      <vt:lpstr>Office Theme</vt:lpstr>
      <vt:lpstr>二年生の一日中 A Second Grader’s Daily Life</vt:lpstr>
      <vt:lpstr>Slide 2</vt:lpstr>
      <vt:lpstr>かんじ　を　かいています。</vt:lpstr>
      <vt:lpstr>ともだち　と　はなしています。</vt:lpstr>
      <vt:lpstr>ほん　を　よんでいます。</vt:lpstr>
      <vt:lpstr>ゲーム　を　しています。</vt:lpstr>
      <vt:lpstr>コンピューター　を　しています。</vt:lpstr>
      <vt:lpstr>うたっています。</vt:lpstr>
      <vt:lpstr>ピアノ　を　しています。</vt:lpstr>
      <vt:lpstr>きゅうしょく　のじかん</vt:lpstr>
      <vt:lpstr>どうぞ！</vt:lpstr>
      <vt:lpstr>Slide 12</vt:lpstr>
      <vt:lpstr>おいしい　ですね。</vt:lpstr>
      <vt:lpstr>きゅうしょく</vt:lpstr>
      <vt:lpstr>Slide 15</vt:lpstr>
      <vt:lpstr>Slide 16</vt:lpstr>
      <vt:lpstr>Slide 17</vt:lpstr>
      <vt:lpstr>そうじ　を　しています。</vt:lpstr>
      <vt:lpstr>かいています。</vt:lpstr>
      <vt:lpstr>Slide 20</vt:lpstr>
      <vt:lpstr>Slide 21</vt:lpstr>
      <vt:lpstr>すいえい　を　しています。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何ですか。</vt:lpstr>
      <vt:lpstr>さようなら！　またあした！</vt:lpstr>
    </vt:vector>
  </TitlesOfParts>
  <Company>MJSD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MJSD</dc:creator>
  <cp:lastModifiedBy>MJSD</cp:lastModifiedBy>
  <cp:revision>12</cp:revision>
  <dcterms:created xsi:type="dcterms:W3CDTF">2009-03-18T12:21:40Z</dcterms:created>
  <dcterms:modified xsi:type="dcterms:W3CDTF">2011-03-30T16:58:04Z</dcterms:modified>
</cp:coreProperties>
</file>